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70" r:id="rId3"/>
    <p:sldId id="278" r:id="rId4"/>
    <p:sldId id="284" r:id="rId5"/>
    <p:sldId id="283" r:id="rId6"/>
    <p:sldId id="282" r:id="rId7"/>
    <p:sldId id="281" r:id="rId8"/>
    <p:sldId id="280" r:id="rId9"/>
    <p:sldId id="285" r:id="rId10"/>
    <p:sldId id="286" r:id="rId11"/>
    <p:sldId id="288" r:id="rId12"/>
    <p:sldId id="287" r:id="rId13"/>
    <p:sldId id="279" r:id="rId14"/>
    <p:sldId id="292" r:id="rId15"/>
    <p:sldId id="29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 varScale="1">
        <p:scale>
          <a:sx n="65" d="100"/>
          <a:sy n="65" d="100"/>
        </p:scale>
        <p:origin x="-1324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4BA1DBD-48F4-4BF9-896D-B9D0BB3BC829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235DF7-9FB0-47F0-9B71-68DBA6B9E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4744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764704"/>
            <a:ext cx="7772400" cy="3168352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>  </a:t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/>
            </a:r>
            <a:b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  <a:t>                                  </a:t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/>
              </a:rPr>
            </a:br>
            <a:endParaRPr lang="ru-RU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>
                  <a:lumMod val="65000"/>
                </a:schemeClr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4880521"/>
            <a:ext cx="482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</a:rPr>
              <a:t>Воспитатель: 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Гостюхина</a:t>
            </a:r>
            <a:r>
              <a:rPr lang="ru-RU" dirty="0" smtClean="0">
                <a:solidFill>
                  <a:srgbClr val="002060"/>
                </a:solidFill>
              </a:rPr>
              <a:t> Наталья Викторовна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2500306"/>
            <a:ext cx="66247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</a:rPr>
              <a:t>Проект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«Моё любимое животное»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81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3059832" y="1600200"/>
            <a:ext cx="5626968" cy="74868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500043"/>
            <a:ext cx="7177430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Цель </a:t>
            </a:r>
            <a:r>
              <a:rPr lang="ru-RU" sz="2400" dirty="0">
                <a:solidFill>
                  <a:srgbClr val="FF0000"/>
                </a:solidFill>
              </a:rPr>
              <a:t>: развитие познавательного интереса к окружающему миру и накопление знаний о многообразии 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животных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Задачи проекта</a:t>
            </a:r>
            <a:r>
              <a:rPr lang="ru-RU" sz="2400" b="1" dirty="0" smtClean="0">
                <a:solidFill>
                  <a:srgbClr val="FF0000"/>
                </a:solidFill>
              </a:rPr>
              <a:t>: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0000"/>
                </a:solidFill>
              </a:rPr>
              <a:t>Дать представления о  </a:t>
            </a:r>
            <a:r>
              <a:rPr lang="ru-RU" sz="2400" dirty="0">
                <a:solidFill>
                  <a:srgbClr val="FF0000"/>
                </a:solidFill>
              </a:rPr>
              <a:t>животных </a:t>
            </a:r>
            <a:r>
              <a:rPr lang="ru-RU" sz="2400" dirty="0" smtClean="0">
                <a:solidFill>
                  <a:srgbClr val="FF0000"/>
                </a:solidFill>
              </a:rPr>
              <a:t>, </a:t>
            </a:r>
            <a:r>
              <a:rPr lang="ru-RU" sz="2400" dirty="0">
                <a:solidFill>
                  <a:srgbClr val="FF0000"/>
                </a:solidFill>
              </a:rPr>
              <a:t>их образе жизни, питании, </a:t>
            </a:r>
            <a:r>
              <a:rPr lang="ru-RU" sz="2400" dirty="0" smtClean="0">
                <a:solidFill>
                  <a:srgbClr val="FF0000"/>
                </a:solidFill>
              </a:rPr>
              <a:t>среде обитания.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0000"/>
                </a:solidFill>
              </a:rPr>
              <a:t>Развивать </a:t>
            </a:r>
            <a:r>
              <a:rPr lang="ru-RU" sz="2400" dirty="0">
                <a:solidFill>
                  <a:srgbClr val="FF0000"/>
                </a:solidFill>
              </a:rPr>
              <a:t>речь, мышление, любознательность, воображение, обогащать словарный </a:t>
            </a:r>
            <a:r>
              <a:rPr lang="ru-RU" sz="2400" dirty="0" smtClean="0">
                <a:solidFill>
                  <a:srgbClr val="FF0000"/>
                </a:solidFill>
              </a:rPr>
              <a:t>запас.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0000"/>
                </a:solidFill>
              </a:rPr>
              <a:t>Использовать </a:t>
            </a:r>
            <a:r>
              <a:rPr lang="ru-RU" sz="2400" dirty="0">
                <a:solidFill>
                  <a:srgbClr val="FF0000"/>
                </a:solidFill>
              </a:rPr>
              <a:t>представления об образе жизни животных при составлении </a:t>
            </a:r>
            <a:r>
              <a:rPr lang="ru-RU" sz="2400" dirty="0" smtClean="0">
                <a:solidFill>
                  <a:srgbClr val="FF0000"/>
                </a:solidFill>
              </a:rPr>
              <a:t> рассказов, фантазировании;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0000"/>
                </a:solidFill>
              </a:rPr>
              <a:t>Формировать </a:t>
            </a:r>
            <a:r>
              <a:rPr lang="ru-RU" sz="2400" dirty="0">
                <a:solidFill>
                  <a:srgbClr val="FF0000"/>
                </a:solidFill>
              </a:rPr>
              <a:t>навыки художественного исполнения различных образов в инсценировках и </a:t>
            </a:r>
            <a:r>
              <a:rPr lang="ru-RU" sz="2400" dirty="0" smtClean="0">
                <a:solidFill>
                  <a:srgbClr val="FF0000"/>
                </a:solidFill>
              </a:rPr>
              <a:t>играх;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0000"/>
                </a:solidFill>
              </a:rPr>
              <a:t>Развивать </a:t>
            </a:r>
            <a:r>
              <a:rPr lang="ru-RU" sz="2400" dirty="0">
                <a:solidFill>
                  <a:srgbClr val="FF0000"/>
                </a:solidFill>
              </a:rPr>
              <a:t>мышление, внимание, </a:t>
            </a:r>
            <a:r>
              <a:rPr lang="ru-RU" sz="2400" dirty="0" smtClean="0">
                <a:solidFill>
                  <a:srgbClr val="FF0000"/>
                </a:solidFill>
              </a:rPr>
              <a:t>восприятие;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ru-RU" dirty="0"/>
          </a:p>
          <a:p>
            <a:endParaRPr lang="ru-RU" sz="1050" dirty="0"/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59450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Сроки реализации: </a:t>
            </a:r>
            <a:r>
              <a:rPr lang="ru-RU" sz="2400" dirty="0">
                <a:solidFill>
                  <a:srgbClr val="002060"/>
                </a:solidFill>
              </a:rPr>
              <a:t>краткосрочный 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(2 </a:t>
            </a:r>
            <a:r>
              <a:rPr lang="ru-RU" sz="2400" dirty="0">
                <a:solidFill>
                  <a:srgbClr val="002060"/>
                </a:solidFill>
              </a:rPr>
              <a:t>недели).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Тип проекта:</a:t>
            </a:r>
            <a:r>
              <a:rPr lang="ru-RU" sz="2400" dirty="0">
                <a:solidFill>
                  <a:srgbClr val="002060"/>
                </a:solidFill>
              </a:rPr>
              <a:t> познавательно-творческий.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Участники проекта:</a:t>
            </a:r>
            <a:r>
              <a:rPr lang="ru-RU" sz="2400" dirty="0">
                <a:solidFill>
                  <a:srgbClr val="002060"/>
                </a:solidFill>
              </a:rPr>
              <a:t> воспитанники </a:t>
            </a:r>
            <a:r>
              <a:rPr lang="ru-RU" sz="2400" dirty="0" smtClean="0">
                <a:solidFill>
                  <a:srgbClr val="002060"/>
                </a:solidFill>
              </a:rPr>
              <a:t>группы</a:t>
            </a:r>
            <a:r>
              <a:rPr lang="ru-RU" sz="2400" dirty="0">
                <a:solidFill>
                  <a:srgbClr val="002060"/>
                </a:solidFill>
              </a:rPr>
              <a:t>, родители, </a:t>
            </a:r>
            <a:r>
              <a:rPr lang="ru-RU" sz="2400" dirty="0" smtClean="0">
                <a:solidFill>
                  <a:srgbClr val="002060"/>
                </a:solidFill>
              </a:rPr>
              <a:t>воспитатели</a:t>
            </a:r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По количеству участников: </a:t>
            </a:r>
            <a:r>
              <a:rPr lang="ru-RU" sz="2400" dirty="0">
                <a:solidFill>
                  <a:srgbClr val="002060"/>
                </a:solidFill>
              </a:rPr>
              <a:t>коллективный.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Форма организации детей</a:t>
            </a:r>
            <a:r>
              <a:rPr lang="ru-RU" sz="2400" dirty="0">
                <a:solidFill>
                  <a:srgbClr val="002060"/>
                </a:solidFill>
              </a:rPr>
              <a:t>: групповая, подгрупповая.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853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C:\Users\DNS\Desktop\мои питомцы\20190724_16233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918" y="214290"/>
            <a:ext cx="4000528" cy="4786346"/>
          </a:xfrm>
          <a:prstGeom prst="rect">
            <a:avLst/>
          </a:prstGeom>
          <a:noFill/>
        </p:spPr>
      </p:pic>
      <p:pic>
        <p:nvPicPr>
          <p:cNvPr id="1027" name="Picture 3" descr="C:\Users\DNS\Desktop\мои питомцы\20190724_16235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500174"/>
            <a:ext cx="3643338" cy="5072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853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C:\Users\DNS\Desktop\мои питомцы\20190724_16324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42" y="285728"/>
            <a:ext cx="3786196" cy="5072098"/>
          </a:xfrm>
          <a:prstGeom prst="rect">
            <a:avLst/>
          </a:prstGeom>
          <a:noFill/>
        </p:spPr>
      </p:pic>
      <p:pic>
        <p:nvPicPr>
          <p:cNvPr id="2051" name="Picture 3" descr="C:\Users\DNS\Desktop\мои питомцы\20190724_16234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071546"/>
            <a:ext cx="3857634" cy="5572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3074" name="Picture 2" descr="C:\Users\DNS\Desktop\мои питомцы\20190724_16391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04" y="714356"/>
            <a:ext cx="7215238" cy="5572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098" name="Picture 2" descr="C:\Users\DNS\Desktop\мои питомцы\20190726_07250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42" y="642918"/>
            <a:ext cx="7143800" cy="5447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122" name="Picture 2" descr="C:\Users\DNS\Desktop\мои питомцы\IMG_20190723_09270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04" y="0"/>
            <a:ext cx="3714758" cy="5143512"/>
          </a:xfrm>
          <a:prstGeom prst="rect">
            <a:avLst/>
          </a:prstGeom>
          <a:noFill/>
        </p:spPr>
      </p:pic>
      <p:pic>
        <p:nvPicPr>
          <p:cNvPr id="5123" name="Picture 3" descr="C:\Users\DNS\Desktop\мои питомцы\IMG_20190723_09291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000108"/>
            <a:ext cx="3643338" cy="563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6146" name="Picture 2" descr="C:\Users\DNS\Desktop\мои питомцы\IMG_20190723_09302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04" y="285728"/>
            <a:ext cx="3429006" cy="5286388"/>
          </a:xfrm>
          <a:prstGeom prst="rect">
            <a:avLst/>
          </a:prstGeom>
          <a:noFill/>
        </p:spPr>
      </p:pic>
      <p:pic>
        <p:nvPicPr>
          <p:cNvPr id="6147" name="Picture 3" descr="C:\Users\DNS\Desktop\мои питомцы\20190722_11132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0" y="1142984"/>
            <a:ext cx="3643320" cy="5429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7170" name="Picture 2" descr="C:\Users\DNS\Desktop\мои питомцы\20190722_11164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42" y="214290"/>
            <a:ext cx="3500462" cy="5643602"/>
          </a:xfrm>
          <a:prstGeom prst="rect">
            <a:avLst/>
          </a:prstGeom>
          <a:noFill/>
        </p:spPr>
      </p:pic>
      <p:pic>
        <p:nvPicPr>
          <p:cNvPr id="7171" name="Picture 3" descr="C:\Users\DNS\Desktop\мои питомцы\20190722_11175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1714488"/>
            <a:ext cx="3618904" cy="4929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853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8195" name="Picture 3" descr="C:\Users\DNS\Desktop\мои питомцы\IMG_20190723_09323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428736"/>
            <a:ext cx="3929072" cy="5214950"/>
          </a:xfrm>
          <a:prstGeom prst="rect">
            <a:avLst/>
          </a:prstGeom>
          <a:noFill/>
        </p:spPr>
      </p:pic>
      <p:pic>
        <p:nvPicPr>
          <p:cNvPr id="8194" name="Picture 2" descr="C:\Users\DNS\Desktop\мои питомцы\IMG_20190723_09320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42" y="285728"/>
            <a:ext cx="3857634" cy="5572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9218" name="Picture 2" descr="C:\Users\DNS\Desktop\мои питомцы\IMG_20190723_09352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66" y="214290"/>
            <a:ext cx="3857634" cy="5429264"/>
          </a:xfrm>
          <a:prstGeom prst="rect">
            <a:avLst/>
          </a:prstGeom>
          <a:noFill/>
        </p:spPr>
      </p:pic>
      <p:pic>
        <p:nvPicPr>
          <p:cNvPr id="9219" name="Picture 3" descr="C:\Users\DNS\Desktop\мои питомцы\IMG_20190723_09485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1071546"/>
            <a:ext cx="3643320" cy="5357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0242" name="Picture 2" descr="C:\Users\DNS\Desktop\мои питомцы\IMG_20190723_09505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42" y="428604"/>
            <a:ext cx="3714758" cy="5357826"/>
          </a:xfrm>
          <a:prstGeom prst="rect">
            <a:avLst/>
          </a:prstGeom>
          <a:noFill/>
        </p:spPr>
      </p:pic>
      <p:pic>
        <p:nvPicPr>
          <p:cNvPr id="10243" name="Picture 3" descr="C:\Users\DNS\Desktop\мои питомцы\IMG_20190723_09525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928670"/>
            <a:ext cx="4143386" cy="5500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2290" name="Picture 2" descr="C:\Users\DNS\Desktop\мои питомцы\20190724_16510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918" y="642918"/>
            <a:ext cx="6929518" cy="5286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6225"/>
            <a:ext cx="9144000" cy="68898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052736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4338" name="Picture 2" descr="C:\Users\DNS\Desktop\20190810_14260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428604"/>
            <a:ext cx="3761277" cy="58578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63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14:gallery dir="l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585</TotalTime>
  <Words>123</Words>
  <Application>Microsoft Office PowerPoint</Application>
  <PresentationFormat>Экран (4:3)</PresentationFormat>
  <Paragraphs>35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Исполнительная</vt:lpstr>
      <vt:lpstr>                                               </vt:lpstr>
      <vt:lpstr>   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Куликова Наталья Викторовна</dc:creator>
  <cp:lastModifiedBy>User</cp:lastModifiedBy>
  <cp:revision>88</cp:revision>
  <cp:lastPrinted>2014-11-16T19:50:13Z</cp:lastPrinted>
  <dcterms:created xsi:type="dcterms:W3CDTF">2013-02-03T14:44:41Z</dcterms:created>
  <dcterms:modified xsi:type="dcterms:W3CDTF">2023-01-27T01:11:11Z</dcterms:modified>
</cp:coreProperties>
</file>